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077EC-2014-4DED-B2E6-C5C5B55DBBB8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BA085-60E8-4685-83B9-ED7C41FF6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BA085-60E8-4685-83B9-ED7C41FF6B6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8417-A567-4374-B874-B406E6A2BCFE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47D4-337B-49AA-BF39-A4196AFDA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8417-A567-4374-B874-B406E6A2BCFE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47D4-337B-49AA-BF39-A4196AFDA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8417-A567-4374-B874-B406E6A2BCFE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47D4-337B-49AA-BF39-A4196AFDA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8417-A567-4374-B874-B406E6A2BCFE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47D4-337B-49AA-BF39-A4196AFDA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8417-A567-4374-B874-B406E6A2BCFE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47D4-337B-49AA-BF39-A4196AFDA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8417-A567-4374-B874-B406E6A2BCFE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47D4-337B-49AA-BF39-A4196AFDA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8417-A567-4374-B874-B406E6A2BCFE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47D4-337B-49AA-BF39-A4196AFDA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8417-A567-4374-B874-B406E6A2BCFE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47D4-337B-49AA-BF39-A4196AFDA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8417-A567-4374-B874-B406E6A2BCFE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47D4-337B-49AA-BF39-A4196AFDA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8417-A567-4374-B874-B406E6A2BCFE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47D4-337B-49AA-BF39-A4196AFDA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8417-A567-4374-B874-B406E6A2BCFE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47D4-337B-49AA-BF39-A4196AFDA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D8417-A567-4374-B874-B406E6A2BCFE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247D4-337B-49AA-BF39-A4196AFDA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i-IN" sz="7200" dirty="0" smtClean="0"/>
              <a:t>छत्तीसगढ़ की गोड़ जनजाति की सामाजिक सांस्कृतिक पृष्टभूमि 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0" y="0"/>
            <a:ext cx="9144000" cy="68580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7200" b="1" dirty="0" smtClean="0">
                <a:solidFill>
                  <a:srgbClr val="FFFF00"/>
                </a:solidFill>
              </a:rPr>
              <a:t>छत्तीसगढ़ की गोड़ जनजाति की सामाजिक सांस्कृतिक पृष्टभूमि </a:t>
            </a:r>
            <a:endParaRPr lang="en-US" sz="7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657600"/>
            <a:ext cx="6400800" cy="3657600"/>
          </a:xfrm>
        </p:spPr>
        <p:txBody>
          <a:bodyPr/>
          <a:lstStyle/>
          <a:p>
            <a:pPr algn="l"/>
            <a:r>
              <a:rPr lang="hi-IN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hi-IN" dirty="0" smtClean="0">
                <a:solidFill>
                  <a:srgbClr val="FF0000"/>
                </a:solidFill>
              </a:rPr>
              <a:t> मारिया </a:t>
            </a:r>
          </a:p>
          <a:p>
            <a:pPr algn="l"/>
            <a:r>
              <a:rPr lang="hi-IN" dirty="0" smtClean="0">
                <a:solidFill>
                  <a:schemeClr val="tx1"/>
                </a:solidFill>
              </a:rPr>
              <a:t>2</a:t>
            </a:r>
            <a:r>
              <a:rPr lang="hi-IN" dirty="0" smtClean="0">
                <a:solidFill>
                  <a:srgbClr val="FF0000"/>
                </a:solidFill>
              </a:rPr>
              <a:t> धनधनी मारिया </a:t>
            </a:r>
          </a:p>
          <a:p>
            <a:pPr algn="l"/>
            <a:r>
              <a:rPr lang="hi-IN" dirty="0" smtClean="0">
                <a:solidFill>
                  <a:schemeClr val="tx1"/>
                </a:solidFill>
              </a:rPr>
              <a:t>3</a:t>
            </a:r>
            <a:r>
              <a:rPr lang="hi-IN" dirty="0" smtClean="0">
                <a:solidFill>
                  <a:srgbClr val="FF0000"/>
                </a:solidFill>
              </a:rPr>
              <a:t> हिल मारिया </a:t>
            </a:r>
          </a:p>
          <a:p>
            <a:pPr algn="l"/>
            <a:r>
              <a:rPr lang="hi-IN" dirty="0" smtClean="0">
                <a:solidFill>
                  <a:schemeClr val="tx1"/>
                </a:solidFill>
              </a:rPr>
              <a:t>4</a:t>
            </a:r>
            <a:r>
              <a:rPr lang="hi-IN" dirty="0" smtClean="0">
                <a:solidFill>
                  <a:srgbClr val="FF0000"/>
                </a:solidFill>
              </a:rPr>
              <a:t> धुरुवा  </a:t>
            </a:r>
          </a:p>
          <a:p>
            <a:pPr algn="l"/>
            <a:r>
              <a:rPr lang="hi-IN" dirty="0" smtClean="0">
                <a:solidFill>
                  <a:schemeClr val="tx1"/>
                </a:solidFill>
              </a:rPr>
              <a:t>5</a:t>
            </a:r>
            <a:r>
              <a:rPr lang="hi-IN" dirty="0" smtClean="0">
                <a:solidFill>
                  <a:srgbClr val="FF0000"/>
                </a:solidFill>
              </a:rPr>
              <a:t> नांगवंशी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28600" y="228600"/>
            <a:ext cx="8686800" cy="3352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66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गोड़ जनजाति की उप जातिया </a:t>
            </a:r>
            <a:endParaRPr lang="en-US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0" y="152400"/>
            <a:ext cx="9144000" cy="1219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4800" dirty="0" smtClean="0">
                <a:solidFill>
                  <a:srgbClr val="002060"/>
                </a:solidFill>
              </a:rPr>
              <a:t>जीवन शैली 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Dipak\Documents\My Scans\PHO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1762124"/>
            <a:ext cx="8832850" cy="4638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i-IN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0" y="0"/>
            <a:ext cx="9144000" cy="2057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9600" b="1" dirty="0" smtClean="0"/>
              <a:t>बाजार व्यवस्था </a:t>
            </a:r>
            <a:endParaRPr lang="en-US" b="1" dirty="0"/>
          </a:p>
        </p:txBody>
      </p:sp>
      <p:pic>
        <p:nvPicPr>
          <p:cNvPr id="2050" name="Picture 2" descr="C:\Users\Dipak\Documents\My Scans\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33600"/>
            <a:ext cx="9144000" cy="472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0" y="0"/>
            <a:ext cx="9144000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9600" dirty="0" smtClean="0"/>
              <a:t>नृत्य शैली </a:t>
            </a:r>
            <a:endParaRPr lang="en-US" dirty="0"/>
          </a:p>
        </p:txBody>
      </p:sp>
      <p:pic>
        <p:nvPicPr>
          <p:cNvPr id="3074" name="Picture 2" descr="C:\Users\Dipak\Documents\My Scans\PHOTO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28800"/>
            <a:ext cx="9143999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9799"/>
            <a:ext cx="7772400" cy="1390651"/>
          </a:xfrm>
        </p:spPr>
        <p:txBody>
          <a:bodyPr>
            <a:noAutofit/>
          </a:bodyPr>
          <a:lstStyle/>
          <a:p>
            <a:pPr algn="l"/>
            <a:r>
              <a:rPr lang="hi-IN" sz="3200" dirty="0" smtClean="0">
                <a:solidFill>
                  <a:srgbClr val="FF0000"/>
                </a:solidFill>
              </a:rPr>
              <a:t>1</a:t>
            </a:r>
            <a:r>
              <a:rPr lang="hi-IN" sz="3200" dirty="0" smtClean="0"/>
              <a:t> </a:t>
            </a:r>
            <a:r>
              <a:rPr lang="hi-IN" sz="3200" dirty="0" smtClean="0">
                <a:solidFill>
                  <a:schemeClr val="accent4">
                    <a:lumMod val="75000"/>
                  </a:schemeClr>
                </a:solidFill>
              </a:rPr>
              <a:t>मिट्टी शिल्प </a:t>
            </a:r>
            <a:br>
              <a:rPr lang="hi-IN" sz="32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hi-IN" sz="3200" dirty="0" smtClean="0">
                <a:solidFill>
                  <a:srgbClr val="FF0000"/>
                </a:solidFill>
              </a:rPr>
              <a:t>2</a:t>
            </a:r>
            <a:r>
              <a:rPr lang="hi-IN" sz="3200" dirty="0" smtClean="0">
                <a:solidFill>
                  <a:schemeClr val="accent4">
                    <a:lumMod val="75000"/>
                  </a:schemeClr>
                </a:solidFill>
              </a:rPr>
              <a:t> काष्ट शिल्प </a:t>
            </a:r>
            <a:br>
              <a:rPr lang="hi-IN" sz="32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hi-IN" sz="3200" dirty="0" smtClean="0">
                <a:solidFill>
                  <a:srgbClr val="FF0000"/>
                </a:solidFill>
              </a:rPr>
              <a:t>3</a:t>
            </a:r>
            <a:r>
              <a:rPr lang="hi-IN" sz="3200" dirty="0" smtClean="0">
                <a:solidFill>
                  <a:schemeClr val="accent4">
                    <a:lumMod val="75000"/>
                  </a:schemeClr>
                </a:solidFill>
              </a:rPr>
              <a:t> धड़वा शिल्प </a:t>
            </a:r>
            <a:endParaRPr lang="en-US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0" y="0"/>
            <a:ext cx="9144000" cy="1752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9600" dirty="0" smtClean="0"/>
              <a:t>कला कृतिया </a:t>
            </a:r>
            <a:endParaRPr lang="en-US" dirty="0"/>
          </a:p>
        </p:txBody>
      </p:sp>
      <p:pic>
        <p:nvPicPr>
          <p:cNvPr id="4098" name="Picture 2" descr="C:\Users\Dipak\Documents\My Scans\PHOTO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57600"/>
            <a:ext cx="9144000" cy="3200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0" y="0"/>
            <a:ext cx="9144000" cy="6858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9600" dirty="0" smtClean="0">
                <a:solidFill>
                  <a:srgbClr val="FF0000"/>
                </a:solidFill>
              </a:rPr>
              <a:t>PRESENTED BY : </a:t>
            </a:r>
          </a:p>
          <a:p>
            <a:r>
              <a:rPr lang="en-US" sz="4000" dirty="0" smtClean="0">
                <a:solidFill>
                  <a:srgbClr val="002060"/>
                </a:solidFill>
              </a:rPr>
              <a:t> </a:t>
            </a:r>
            <a:r>
              <a:rPr lang="en-US" sz="4000" dirty="0" smtClean="0">
                <a:solidFill>
                  <a:srgbClr val="002060"/>
                </a:solidFill>
              </a:rPr>
              <a:t>                         YOGESHWARI </a:t>
            </a:r>
          </a:p>
          <a:p>
            <a:r>
              <a:rPr lang="en-US" sz="4000" dirty="0" smtClean="0">
                <a:solidFill>
                  <a:srgbClr val="002060"/>
                </a:solidFill>
              </a:rPr>
              <a:t>                                      GOSWAMI</a:t>
            </a:r>
          </a:p>
          <a:p>
            <a:pPr algn="ctr"/>
            <a:r>
              <a:rPr lang="en-US" sz="4000" dirty="0" smtClean="0">
                <a:solidFill>
                  <a:srgbClr val="002060"/>
                </a:solidFill>
              </a:rPr>
              <a:t>      DURGESWARI</a:t>
            </a:r>
          </a:p>
          <a:p>
            <a:pPr algn="ctr"/>
            <a:r>
              <a:rPr lang="en-US" sz="4000" dirty="0" smtClean="0">
                <a:solidFill>
                  <a:srgbClr val="002060"/>
                </a:solidFill>
              </a:rPr>
              <a:t>                    KASHYAP</a:t>
            </a:r>
            <a:r>
              <a:rPr lang="hi-IN" sz="4000" dirty="0" smtClean="0">
                <a:solidFill>
                  <a:srgbClr val="002060"/>
                </a:solidFill>
              </a:rPr>
              <a:t> 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0" y="0"/>
            <a:ext cx="9144000" cy="6858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16600" dirty="0" smtClean="0">
                <a:solidFill>
                  <a:schemeClr val="accent6">
                    <a:lumMod val="50000"/>
                  </a:schemeClr>
                </a:solidFill>
              </a:rPr>
              <a:t>धन्यवाद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58</Words>
  <Application>Microsoft Office PowerPoint</Application>
  <PresentationFormat>On-screen Show (4:3)</PresentationFormat>
  <Paragraphs>21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छत्तीसगढ़ की गोड़ जनजाति की सामाजिक सांस्कृतिक पृष्टभूमि </vt:lpstr>
      <vt:lpstr>Slide 2</vt:lpstr>
      <vt:lpstr>Slide 3</vt:lpstr>
      <vt:lpstr> </vt:lpstr>
      <vt:lpstr>Slide 5</vt:lpstr>
      <vt:lpstr>1 मिट्टी शिल्प  2 काष्ट शिल्प  3 धड़वा शिल्प 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छत्तीसगढ़ की गोड़ जनजाति की सामाजिक सांस्कृतिक पृष्टभूमि</dc:title>
  <dc:creator>Dipak</dc:creator>
  <cp:lastModifiedBy>Dipak</cp:lastModifiedBy>
  <cp:revision>14</cp:revision>
  <dcterms:created xsi:type="dcterms:W3CDTF">2017-12-04T10:14:59Z</dcterms:created>
  <dcterms:modified xsi:type="dcterms:W3CDTF">2017-12-04T11:13:12Z</dcterms:modified>
</cp:coreProperties>
</file>